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70081-5507-4390-9D08-4117FB052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676259-A1E1-4D39-AC23-4E9E9FBDE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E19C8-4DA8-4574-B34B-C80D5D3B6693}" type="datetimeFigureOut">
              <a:rPr lang="en-GB" smtClean="0"/>
              <a:t>28/08/2017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7ECC4B-C8EF-476D-B8BA-10CB20B9D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F3391-2D93-430D-BC9D-9C6EAF654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04E51-6E87-43FE-93DB-8666E1A58E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530F5F-613A-4DCF-87B3-DEF6E2DC6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7429F4-2648-4EF9-968E-412E051EA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CEBF3-CE0C-47CB-9FF4-A928FF4753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E19C8-4DA8-4574-B34B-C80D5D3B6693}" type="datetimeFigureOut">
              <a:rPr lang="en-GB" smtClean="0"/>
              <a:t>28/08/2017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3E6CF-23F2-4315-9B2F-9B91F509E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166618-B8E5-4B15-AAD1-A2FFCDFD5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04E51-6E87-43FE-93DB-8666E1A58E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007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DEE7443-53AD-404D-B6DB-2347100D5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6000" b="1">
                <a:solidFill>
                  <a:schemeClr val="tx2">
                    <a:lumMod val="60000"/>
                    <a:lumOff val="40000"/>
                  </a:schemeClr>
                </a:solidFill>
                <a:latin typeface="Helvetica" pitchFamily="2" charset="0"/>
                <a:cs typeface="KaLaTeXa" panose="02000506040000020004" pitchFamily="2" charset="-34"/>
              </a:rPr>
              <a:t>SOCIAL ENTERPRISE</a:t>
            </a:r>
            <a:br>
              <a:rPr lang="th-TH" sz="8800" b="1">
                <a:solidFill>
                  <a:srgbClr val="FF0000"/>
                </a:solidFill>
                <a:latin typeface="KaLaTeXa" panose="02000506040000020004" pitchFamily="2" charset="-34"/>
                <a:cs typeface="KaLaTeXa" panose="02000506040000020004" pitchFamily="2" charset="-34"/>
              </a:rPr>
            </a:br>
            <a:r>
              <a:rPr lang="th-TH" sz="5400" b="1">
                <a:solidFill>
                  <a:schemeClr val="bg2">
                    <a:lumMod val="25000"/>
                  </a:schemeClr>
                </a:solidFill>
                <a:latin typeface="KaLaTeXa" panose="02000506040000020004" pitchFamily="2" charset="-34"/>
                <a:cs typeface="KaLaTeXa" panose="02000506040000020004" pitchFamily="2" charset="-34"/>
              </a:rPr>
              <a:t>กับการพัฒนาสังคมและเศรษฐกิจท้องถิ่นอย่างยั่งยืน </a:t>
            </a:r>
            <a:endParaRPr lang="en-US" sz="6000" dirty="0">
              <a:solidFill>
                <a:schemeClr val="bg2">
                  <a:lumMod val="25000"/>
                </a:schemeClr>
              </a:solidFill>
              <a:latin typeface="KaLaTeXa" panose="02000506040000020004" pitchFamily="2" charset="-34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5BB30-B71C-4195-B09F-BCBDA625C1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84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0C6407C-D53E-4117-9F3D-C5517242E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000" b="1">
                <a:latin typeface="KaLaTeXa" panose="02000506040000020004" pitchFamily="2" charset="-34"/>
                <a:cs typeface="KaLaTeXa" panose="02000506040000020004" pitchFamily="2" charset="-34"/>
              </a:rPr>
              <a:t>ความหลากหลายของกิจการเพื่อสังคม</a:t>
            </a:r>
            <a:r>
              <a:rPr lang="th-TH" sz="3600">
                <a:latin typeface="Arial Black" panose="020B0A04020102020204" pitchFamily="34" charset="0"/>
              </a:rPr>
              <a:t> </a:t>
            </a:r>
            <a:br>
              <a:rPr lang="en-US" sz="3600">
                <a:latin typeface="Arial Black" panose="020B0A04020102020204" pitchFamily="34" charset="0"/>
              </a:rPr>
            </a:br>
            <a:r>
              <a:rPr lang="en-US" sz="3600" b="1">
                <a:solidFill>
                  <a:schemeClr val="bg1"/>
                </a:solidFill>
                <a:latin typeface="Helvetica" pitchFamily="2" charset="0"/>
              </a:rPr>
              <a:t>SOCIAL ENTERPRISES</a:t>
            </a:r>
            <a:endParaRPr lang="en-US" sz="36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CB03F1-235A-4A2A-A40C-DFDD600890E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429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4D21969-723B-4A42-8CA8-6A5DB4FAF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5F4D38-3A2B-4CF4-A3D9-57A4DE3547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65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9435797-DBEE-4BD2-B687-8BA515097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FEA4E5-03D4-4E37-A7D5-A163B243F39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57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0E1D72-5261-4418-BE8B-41B6EA4F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87BB80-4845-4615-AF10-62C82C187F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66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409A336-51F7-44D6-AB55-611258660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7FE18-5C14-4405-B4B1-6DC020E22A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56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2B9D73D-E7A9-42E1-9D6B-1026DDE58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09CAD3-2EB6-45EE-8075-E912A6EF60D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46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1962AC-B4AA-4C1D-B8AD-2F068BC8D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2371A4-D025-41F6-9834-8DB6FB1979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28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E43B6DD-14EC-48EA-82C5-A7185CBA4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9EDB2-2EB4-458F-812B-CCC3ED85EA2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317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33928F1-CFC0-4F3B-BE8B-158423A6B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7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ร้านอาหาร </a:t>
            </a:r>
            <a:r>
              <a:rPr lang="en-US" sz="40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CABBAGES &amp; CONDOMS</a:t>
            </a:r>
            <a:endParaRPr lang="en-US" sz="4000" b="1" dirty="0">
              <a:solidFill>
                <a:schemeClr val="bg1"/>
              </a:solidFill>
              <a:latin typeface="Arial Black" panose="020B0A04020102020204" pitchFamily="34" charset="0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A4AD6C-0F98-4DE6-979F-3A5172D08BA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78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6B4292-4D3C-483A-BCF8-E80B7154E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0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มูลนิธิโรงพยาบาลเจ้าพระยาอภัยภูเบศร์</a:t>
            </a:r>
            <a:endParaRPr lang="en-US" sz="6000" b="1" dirty="0">
              <a:solidFill>
                <a:schemeClr val="bg1"/>
              </a:solidFill>
              <a:latin typeface="Arial Black" panose="020B0A04020102020204" pitchFamily="34" charset="0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5EDFFA-D40D-4078-87F9-F071AEE53D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58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F402C95-9B5F-4985-BB7D-2286281A3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7200" b="1">
                <a:latin typeface="KaLaTeXa" panose="02000506040000020004" pitchFamily="2" charset="-34"/>
                <a:cs typeface="KaLaTeXa" panose="02000506040000020004" pitchFamily="2" charset="-34"/>
              </a:rPr>
              <a:t>กรอบการนำเสนอ</a:t>
            </a:r>
            <a:endParaRPr lang="en-GB" sz="7200" b="1" dirty="0">
              <a:latin typeface="KaLaTeXa" panose="02000506040000020004" pitchFamily="2" charset="-34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4FDE05-5A20-4F2A-98C3-29825E2DAEB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93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B01663C-F802-4D78-8925-020790CBF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5400" b="1">
                <a:solidFill>
                  <a:srgbClr val="FFFFFF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กิจการกาแฟอินทรีย์ </a:t>
            </a:r>
            <a:br>
              <a:rPr lang="th-TH" sz="5400" b="1">
                <a:solidFill>
                  <a:srgbClr val="FFFFFF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</a:br>
            <a:r>
              <a:rPr lang="th-TH" sz="5400" b="1">
                <a:solidFill>
                  <a:srgbClr val="FFFFFF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อาข่า อาม่า</a:t>
            </a:r>
            <a:endParaRPr lang="en-US" sz="5400" b="1" dirty="0">
              <a:solidFill>
                <a:srgbClr val="FFFFFF"/>
              </a:solidFill>
              <a:latin typeface="Arial Black" panose="020B0A04020102020204" pitchFamily="34" charset="0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E89413-DAEC-473E-91F2-461D38B2152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85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28C3022-AABD-4C0C-A81F-F94802BA5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48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กิจการเพื่อสังคม </a:t>
            </a:r>
            <a:br>
              <a:rPr lang="th-TH" sz="48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</a:br>
            <a:r>
              <a:rPr lang="th-TH" sz="4800" b="1">
                <a:solidFill>
                  <a:schemeClr val="bg1"/>
                </a:solidFill>
                <a:latin typeface="Arial Black" panose="020B0A04020102020204" pitchFamily="34" charset="0"/>
                <a:cs typeface="KaLaTeXa" panose="02000506040000020004" pitchFamily="2" charset="-34"/>
              </a:rPr>
              <a:t>มูลนิธิพระมหาไถ่เพื่อคนพิการ</a:t>
            </a:r>
            <a:endParaRPr lang="en-US" sz="4800" b="1" dirty="0">
              <a:solidFill>
                <a:schemeClr val="bg1"/>
              </a:solidFill>
              <a:latin typeface="Arial Black" panose="020B0A04020102020204" pitchFamily="34" charset="0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17688B-619B-4B2E-ABF1-BA86EF70EBD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06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5ED04C3-8CCB-4315-984B-E9C7A8238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92A63A-62ED-4912-A75C-63D0F439117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73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B33D8B9-5C52-403D-83AD-9DBFBCE9D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83D4C8-9C04-41D2-93BF-1125DEAF82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8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EF37DC4-74C1-43D5-BA57-5E50C3A6D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2A8F9D-0E48-4E26-80D6-984C14C99B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82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D350A25-DAC2-4C53-880A-52CA8FBB1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CEE269-6B3E-499E-BB64-F436AA5312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02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A3CBDDA-5C9E-40A7-8900-04FD98FC5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917F9D-13CA-438B-B94B-E5A635CC89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455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9769A47-2FE3-473F-9FBE-FB8AF97B8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C1972B-0344-4A2C-8C5B-E2D7AD1CD1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54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B402093-4F16-4F0E-8705-8D535692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000" b="1">
                <a:latin typeface="KaLaTeXa" panose="02000506040000020004" pitchFamily="2" charset="-34"/>
                <a:cs typeface="KaLaTeXa" panose="02000506040000020004" pitchFamily="2" charset="-34"/>
              </a:rPr>
              <a:t>ข้อคิดสำคัญ</a:t>
            </a:r>
            <a:r>
              <a:rPr lang="th-TH" sz="3600">
                <a:latin typeface="Arial Black" panose="020B0A04020102020204" pitchFamily="34" charset="0"/>
              </a:rPr>
              <a:t> </a:t>
            </a:r>
            <a:br>
              <a:rPr lang="en-US" sz="3600">
                <a:latin typeface="Arial Black" panose="020B0A04020102020204" pitchFamily="34" charset="0"/>
              </a:rPr>
            </a:br>
            <a:r>
              <a:rPr lang="en-US" sz="3600" b="1">
                <a:solidFill>
                  <a:schemeClr val="bg1"/>
                </a:solidFill>
                <a:latin typeface="Helvetica" pitchFamily="2" charset="0"/>
              </a:rPr>
              <a:t>KEY FINDINGS</a:t>
            </a:r>
            <a:endParaRPr lang="en-US" sz="36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427E0D-018A-4A50-80BA-EAA89A922D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221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25E3625-CAA3-40E0-AFFF-855DC9B4C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600" b="1">
                <a:latin typeface="KaLaTeXa" panose="02000506040000020004" pitchFamily="2" charset="-34"/>
                <a:cs typeface="KaLaTeXa" panose="02000506040000020004" pitchFamily="2" charset="-34"/>
              </a:rPr>
              <a:t>การพัฒนาสังคม</a:t>
            </a:r>
            <a:br>
              <a:rPr lang="th-TH" sz="6600">
                <a:latin typeface="KaLaTeXa" panose="02000506040000020004" pitchFamily="2" charset="-34"/>
                <a:cs typeface="KaLaTeXa" panose="02000506040000020004" pitchFamily="2" charset="-34"/>
              </a:rPr>
            </a:br>
            <a:r>
              <a:rPr lang="th-TH" sz="6600">
                <a:latin typeface="KaLaTeXa" panose="02000506040000020004" pitchFamily="2" charset="-34"/>
                <a:cs typeface="KaLaTeXa" panose="02000506040000020004" pitchFamily="2" charset="-34"/>
              </a:rPr>
              <a:t>มีหลายวิธีการ หลากหลายเครื่องมือ</a:t>
            </a:r>
            <a:br>
              <a:rPr 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9E008C-3F79-429A-BB55-319C5490EBE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75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139EA0E-B686-4EFE-BF70-B3A6D9EB9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sz="6000" b="1">
                <a:latin typeface="KaLaTeXa" panose="02000506040000020004" pitchFamily="2" charset="-34"/>
                <a:cs typeface="KaLaTeXa" panose="02000506040000020004" pitchFamily="2" charset="-34"/>
              </a:rPr>
            </a:br>
            <a:r>
              <a:rPr lang="th-TH" sz="6000" b="1">
                <a:latin typeface="KaLaTeXa" panose="02000506040000020004" pitchFamily="2" charset="-34"/>
                <a:cs typeface="KaLaTeXa" panose="02000506040000020004" pitchFamily="2" charset="-34"/>
              </a:rPr>
              <a:t>นวัตกรรมสังคมกับการสร้างความเปลี่ยนแปลง</a:t>
            </a:r>
            <a:br>
              <a:rPr lang="th-TH" sz="3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3600" b="1">
                <a:solidFill>
                  <a:schemeClr val="bg1"/>
                </a:solidFill>
                <a:latin typeface="Helvetica" pitchFamily="2" charset="0"/>
              </a:rPr>
              <a:t>SOCIAL INNOVATION</a:t>
            </a:r>
            <a:r>
              <a:rPr lang="th-TH" sz="3600" b="1">
                <a:solidFill>
                  <a:schemeClr val="bg1"/>
                </a:solidFill>
                <a:latin typeface="Helvetica" pitchFamily="2" charset="0"/>
              </a:rPr>
              <a:t> </a:t>
            </a:r>
            <a:r>
              <a:rPr lang="en-US" sz="3600" b="1">
                <a:solidFill>
                  <a:schemeClr val="bg1"/>
                </a:solidFill>
                <a:latin typeface="Helvetica" pitchFamily="2" charset="0"/>
              </a:rPr>
              <a:t> for SOCIAL CHANGE</a:t>
            </a:r>
            <a:br>
              <a:rPr lang="en-US" sz="3600">
                <a:solidFill>
                  <a:schemeClr val="bg1"/>
                </a:solidFill>
                <a:latin typeface="Arial Black" panose="020B0A04020102020204" pitchFamily="34" charset="0"/>
              </a:rPr>
            </a:br>
            <a:br>
              <a:rPr 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1FFD9E-9DE7-4B09-A0A5-405AC65DC34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76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F719516-B776-422C-82EA-C9433F975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5B8B4-633E-449B-9A8E-D19911EDB9A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409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BEAED57-68D4-4D89-8666-72C7F4EC5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3356E0-0012-487C-88B5-EF42479F11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290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0ED14F2-FB99-43E9-9BDB-2DF5BF786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73DEA2-F577-4080-BB2D-8508DCC0C7F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692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6361929-D62C-43B8-BD5C-8BC865EF9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104F65-D0F8-45C7-85F9-7D4B94803C5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217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5C469BE-05B2-4E81-905C-6EF01F6B8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h-TH" sz="6600" b="1">
                <a:latin typeface="KaLaTeXa" panose="02000506040000020004" pitchFamily="2" charset="-34"/>
                <a:cs typeface="KaLaTeXa" panose="02000506040000020004" pitchFamily="2" charset="-34"/>
              </a:rPr>
              <a:t>วิธีการ และ เครื่องมือในการแก้ปัญหา </a:t>
            </a:r>
            <a:br>
              <a:rPr lang="th-TH" sz="6600">
                <a:latin typeface="KaLaTeXa" panose="02000506040000020004" pitchFamily="2" charset="-34"/>
                <a:cs typeface="KaLaTeXa" panose="02000506040000020004" pitchFamily="2" charset="-34"/>
              </a:rPr>
            </a:br>
            <a:r>
              <a:rPr lang="th-TH" sz="6600">
                <a:latin typeface="KaLaTeXa" panose="02000506040000020004" pitchFamily="2" charset="-34"/>
                <a:cs typeface="KaLaTeXa" panose="02000506040000020004" pitchFamily="2" charset="-34"/>
              </a:rPr>
              <a:t>มีผลอย่างมากกับผลลัพธ์ที่จะเกิดขึ้น</a:t>
            </a:r>
            <a:br>
              <a:rPr 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</a:b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BEDA95-3CC7-4FFB-A605-835D4943150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09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61AC2DD-9DA8-4214-ACB2-9345EC5D6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96E01-6996-4089-8330-F501D06177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595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55D20EA-6E58-43B9-8A03-A2D55FDA3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4B519A-D716-4324-A732-3E2973DD259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499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F73F8F1-9860-44BF-8DAC-95CD9F916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395C12-EC44-4E7F-B6E3-7C397572ACD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91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0B5BD4E-0655-49FF-9538-0B916FC6F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6BC9C7-8F1D-45A7-B443-D762C79DA0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80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E901E27-885B-4375-99DC-4A72610F0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CD4643-BD8E-4B3C-96A3-2EDF138DD12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4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07438B8-CFB8-41B7-AE57-C0E9C52DD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701747-1D9F-497D-8B5A-F524263178D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686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7D97814-2CCB-4E6B-8190-85A685D13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F0326C-236A-4AAB-BDAE-EEB434E119E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642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FE3374E-D6ED-49CC-A4F0-CF666431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49D943-CDF7-43B0-9430-6488542D66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3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6B5198B-E3CA-443B-B026-29937651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2912BD-7488-486B-B9F8-16944CA10A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0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ACB6D68-7565-4643-952B-9F1584654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920E2E-9256-410F-838B-5A0DA68B6C4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8B3BAA1-C22F-42BB-A630-E48A6115F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36167A-777F-4AF1-B148-82AD8A20103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9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B0F9F83-CE80-4D27-9ADC-E9F157D5D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C84AEF-8890-4B12-B182-10D786F61D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5008461-3177-4EC9-8B30-193A7457F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DC79F0-D9DD-4983-A05E-F01077931FD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6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951F944-E3AE-4072-B4E1-32AD34157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F9B03C-5793-48CB-991A-7C50BA7B7F3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824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D591930-4167-4F33-B2FB-512F6F260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6DCBEA-8782-4149-9795-2DDAFE3F3E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7D3319-00D2-4E78-A5B5-1274E6AB2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b="1">
                <a:latin typeface="KaLaTeXa" panose="02000506040000020004" pitchFamily="2" charset="-34"/>
                <a:cs typeface="KaLaTeXa" panose="02000506040000020004" pitchFamily="2" charset="-34"/>
              </a:rPr>
              <a:t>สอนจับปลา</a:t>
            </a:r>
            <a:endParaRPr lang="en-US" b="1" dirty="0">
              <a:latin typeface="KaLaTeXa" panose="02000506040000020004" pitchFamily="2" charset="-34"/>
              <a:cs typeface="KaLaTeXa" panose="02000506040000020004" pitchFamily="2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166511-6114-457D-8C2E-28788D19E52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84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E62AD3D-9FB0-46E0-AD45-9F6A8F99D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3576C-3FA1-41AB-A6AC-01673E6BCB0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522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CFCE4B-C683-4422-8AC7-DF3A3815A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6CBB54-0060-4025-AB57-D78D092720F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4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051D34A-3EF2-4FDE-B2B7-AD7DDB867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B15AFC-5F9A-4ECF-9C4D-A9171AA7D3D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9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A8E0A69-F2F2-4374-AB78-CF7516E9B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C3B27B-8B88-48D5-AA9D-32D36BFCD35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47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22ECB7E-00B0-41F8-B26A-210F7EA1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87CA18-5C65-4EED-9455-2CE4C197040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99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C31E767-A003-4FAC-8484-20976D786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BF398E-5350-4D10-90C2-DB5CFFE73DA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56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9C7B44B-8E64-436B-9E96-A5E308C50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5623F6-D273-49FC-8BF5-6DA8EF1B15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32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065BDF2-90E9-46AB-976A-F54BDC10D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02D99B-428C-4C49-AE77-8ECF08743BA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62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Widescreen</PresentationFormat>
  <Paragraphs>12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Angsana New</vt:lpstr>
      <vt:lpstr>Arial</vt:lpstr>
      <vt:lpstr>Arial Black</vt:lpstr>
      <vt:lpstr>Calibri</vt:lpstr>
      <vt:lpstr>Calibri Light</vt:lpstr>
      <vt:lpstr>Helvetica</vt:lpstr>
      <vt:lpstr>KaLaTeXa</vt:lpstr>
      <vt:lpstr>Office Theme</vt:lpstr>
      <vt:lpstr>SOCIAL ENTERPRISE กับการพัฒนาสังคมและเศรษฐกิจท้องถิ่นอย่างยั่งยืน </vt:lpstr>
      <vt:lpstr>กรอบการนำเสนอ</vt:lpstr>
      <vt:lpstr> นวัตกรรมสังคมกับการสร้างความเปลี่ยนแปลง SOCIAL INNOVATION  for SOCIAL CHANGE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ความหลากหลายของกิจการเพื่อสังคม  SOCIAL ENTERPRISES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ร้านอาหาร CABBAGES &amp; CONDOMS</vt:lpstr>
      <vt:lpstr>มูลนิธิโรงพยาบาลเจ้าพระยาอภัยภูเบศร์</vt:lpstr>
      <vt:lpstr>กิจการกาแฟอินทรีย์  อาข่า อาม่า</vt:lpstr>
      <vt:lpstr>กิจการเพื่อสังคม  มูลนิธิพระมหาไถ่เพื่อคนพิการ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ข้อคิดสำคัญ  KEY FINDINGS</vt:lpstr>
      <vt:lpstr>การพัฒนาสังคม มีหลายวิธีการ หลากหลายเครื่องมือ </vt:lpstr>
      <vt:lpstr>PowerPoint Presentation</vt:lpstr>
      <vt:lpstr>PowerPoint Presentation</vt:lpstr>
      <vt:lpstr>PowerPoint Presentation</vt:lpstr>
      <vt:lpstr>PowerPoint Presentation</vt:lpstr>
      <vt:lpstr>วิธีการ และ เครื่องมือในการแก้ปัญหา  มีผลอย่างมากกับผลลัพธ์ที่จะเกิดขึ้น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สอนจับปลา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ENTERPRISE กับการพัฒนาสังคมและเศรษฐกิจท้องถิ่นอย่างยั่งยืน </dc:title>
  <dc:creator>NUTTAPHONG JARUWANNAPHONG</dc:creator>
  <cp:lastModifiedBy>NUTTAPHONG JARUWANNAPHONG</cp:lastModifiedBy>
  <cp:revision>1</cp:revision>
  <dcterms:created xsi:type="dcterms:W3CDTF">2017-08-28T04:51:14Z</dcterms:created>
  <dcterms:modified xsi:type="dcterms:W3CDTF">2017-08-28T04:51:14Z</dcterms:modified>
</cp:coreProperties>
</file>