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</p:sldIdLst>
  <p:sldSz cx="12192000" cy="6858000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0DFB"/>
    <a:srgbClr val="3333CC"/>
    <a:srgbClr val="0C03BD"/>
    <a:srgbClr val="4C743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7" autoAdjust="0"/>
    <p:restoredTop sz="94660"/>
  </p:normalViewPr>
  <p:slideViewPr>
    <p:cSldViewPr snapToGrid="0">
      <p:cViewPr>
        <p:scale>
          <a:sx n="40" d="100"/>
          <a:sy n="40" d="100"/>
        </p:scale>
        <p:origin x="-1878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5564" tIns="47781" rIns="95564" bIns="47781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5564" tIns="47781" rIns="95564" bIns="47781" rtlCol="0"/>
          <a:lstStyle>
            <a:lvl1pPr algn="r">
              <a:defRPr sz="1300"/>
            </a:lvl1pPr>
          </a:lstStyle>
          <a:p>
            <a:fld id="{D702B2CA-519F-48B8-86D1-9A8C0EF8BD46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5564" tIns="47781" rIns="95564" bIns="47781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5564" tIns="47781" rIns="95564" bIns="47781" rtlCol="0" anchor="b"/>
          <a:lstStyle>
            <a:lvl1pPr algn="r">
              <a:defRPr sz="1300"/>
            </a:lvl1pPr>
          </a:lstStyle>
          <a:p>
            <a:fld id="{8E16AF66-66D6-4330-A56D-2DA194B6A4F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522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5564" tIns="47781" rIns="95564" bIns="4778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135"/>
          </a:xfrm>
          <a:prstGeom prst="rect">
            <a:avLst/>
          </a:prstGeom>
        </p:spPr>
        <p:txBody>
          <a:bodyPr vert="horz" lIns="95564" tIns="47781" rIns="95564" bIns="4778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FAB369A-BAA5-4DB8-A7F3-110712495A0E}" type="datetimeFigureOut">
              <a:rPr lang="en-US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4" tIns="47781" rIns="95564" bIns="4778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8"/>
          </a:xfrm>
          <a:prstGeom prst="rect">
            <a:avLst/>
          </a:prstGeom>
        </p:spPr>
        <p:txBody>
          <a:bodyPr vert="horz" lIns="95564" tIns="47781" rIns="95564" bIns="47781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4"/>
          </a:xfrm>
          <a:prstGeom prst="rect">
            <a:avLst/>
          </a:prstGeom>
        </p:spPr>
        <p:txBody>
          <a:bodyPr vert="horz" lIns="95564" tIns="47781" rIns="95564" bIns="4778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4"/>
          </a:xfrm>
          <a:prstGeom prst="rect">
            <a:avLst/>
          </a:prstGeom>
        </p:spPr>
        <p:txBody>
          <a:bodyPr vert="horz" wrap="square" lIns="95564" tIns="47781" rIns="95564" bIns="4778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26521362-3A45-4A75-925E-06BBC15CBF63}" type="slidenum">
              <a:rPr lang="en-US" altLang="th-TH"/>
              <a:pPr>
                <a:defRPr/>
              </a:pPr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5623885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BA583E-F4A3-4D8B-B65D-C755187A192C}" type="datetimeFigureOut">
              <a:rPr lang="en-US" smtClean="0"/>
              <a:pPr>
                <a:defRPr/>
              </a:pPr>
              <a:t>8/28/2017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5F3F0DA-766F-41FE-ACC6-53AAB34A9C8C}" type="slidenum">
              <a:rPr lang="en-US" altLang="th-TH" smtClean="0"/>
              <a:pPr>
                <a:defRPr/>
              </a:pPr>
              <a:t>‹#›</a:t>
            </a:fld>
            <a:endParaRPr lang="en-US" alt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089549" y="5488243"/>
            <a:ext cx="75055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นายกู้เกียรติ  ญาติเสมอ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ผู้อำนวยการกลุ่มประประสานงานการพัฒนาเศรษฐกิจฐานรากและประชารัฐ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4" name="กลุ่ม 6"/>
          <p:cNvGrpSpPr>
            <a:grpSpLocks/>
          </p:cNvGrpSpPr>
          <p:nvPr/>
        </p:nvGrpSpPr>
        <p:grpSpPr bwMode="auto">
          <a:xfrm>
            <a:off x="124695" y="166260"/>
            <a:ext cx="4445000" cy="461668"/>
            <a:chOff x="7269888" y="6324600"/>
            <a:chExt cx="4445000" cy="461370"/>
          </a:xfrm>
        </p:grpSpPr>
        <p:sp>
          <p:nvSpPr>
            <p:cNvPr id="5" name="กล่องข้อความ 11"/>
            <p:cNvSpPr txBox="1">
              <a:spLocks noChangeArrowheads="1"/>
            </p:cNvSpPr>
            <p:nvPr/>
          </p:nvSpPr>
          <p:spPr bwMode="auto">
            <a:xfrm>
              <a:off x="7269888" y="6324600"/>
              <a:ext cx="1944415" cy="461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th-TH" altLang="th-TH" sz="2400" b="1" dirty="0">
                  <a:latin typeface="Angsana New" pitchFamily="18" charset="-34"/>
                </a:rPr>
                <a:t>กรมการพัฒนาชุมชน </a:t>
              </a:r>
            </a:p>
          </p:txBody>
        </p:sp>
        <p:sp>
          <p:nvSpPr>
            <p:cNvPr id="6" name="กล่องข้อความ 14"/>
            <p:cNvSpPr txBox="1">
              <a:spLocks noChangeArrowheads="1"/>
            </p:cNvSpPr>
            <p:nvPr/>
          </p:nvSpPr>
          <p:spPr bwMode="auto">
            <a:xfrm>
              <a:off x="9770473" y="6324603"/>
              <a:ext cx="1944415" cy="461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th-TH" altLang="th-TH" sz="2400" b="1" dirty="0">
                  <a:latin typeface="Angsana New" pitchFamily="18" charset="-34"/>
                </a:rPr>
                <a:t>กระทรวงมหาดไทย</a:t>
              </a:r>
            </a:p>
          </p:txBody>
        </p:sp>
        <p:pic>
          <p:nvPicPr>
            <p:cNvPr id="7" name="รูปภาพ 1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70356" y="6350600"/>
              <a:ext cx="423242" cy="429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225410"/>
            <a:ext cx="12192000" cy="1870075"/>
          </a:xfrm>
          <a:solidFill>
            <a:schemeClr val="tx2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6600" b="1" dirty="0" smtClean="0">
                <a:solidFill>
                  <a:schemeClr val="bg1"/>
                </a:solidFill>
                <a:latin typeface="Angsana New" panose="02020603050405020304" pitchFamily="18" charset="-34"/>
              </a:rPr>
              <a:t>โครงการจัดการความรู้และสรุปบทเรียนการพัฒนาเศรษฐกิจฐานรากและประชารัฐ</a:t>
            </a:r>
            <a:endParaRPr lang="th-TH" sz="6600" b="1" dirty="0">
              <a:solidFill>
                <a:schemeClr val="bg1"/>
              </a:solidFill>
              <a:latin typeface="Angsana New" panose="02020603050405020304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7752" y="3083501"/>
            <a:ext cx="12168000" cy="1508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897" y="1097175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1026" name="Picture 2" descr="D:\ศุภฤกษ์ แสนแก้ว\เนื้อหา SE\โลโก้ประชารัฐ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1411" y="3117274"/>
            <a:ext cx="3880298" cy="2743198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55" y="3433938"/>
            <a:ext cx="211455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bg2"/>
                </a:solidFill>
                <a:latin typeface="TH SarabunPSK" pitchFamily="34" charset="-34"/>
                <a:cs typeface="TH SarabunPSK" pitchFamily="34" charset="-34"/>
              </a:rPr>
              <a:t>ความเป็นมา</a:t>
            </a:r>
            <a:endParaRPr lang="th-TH" sz="5400" b="1" dirty="0">
              <a:solidFill>
                <a:schemeClr val="bg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จากการดำเนินงานขับเคลื่อนการพัฒนาเศรษฐกิจฐานรากและประชารัฐมา 1 ปี  5 เดือน      นับจากวันที่จัดตั้งบริษัทประชารัฐรักสามัคคีจังหวัดฯ แรก คือ ภูเก็ต วันที่ 31 มีนาคม 2559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18 จังหวัด ที่จาก 18 เขตตรวจราชการ เพื่อถอดบทเรียน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มีเกณฑ์การพิจารณาจาก 3 ส่วน ประกอบด้วย</a:t>
            </a:r>
          </a:p>
          <a:p>
            <a:pPr>
              <a:buNone/>
            </a:pP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	- จากการประเมินของสำนักเสริมสร้างความเข้มแข็งชุมชน</a:t>
            </a:r>
          </a:p>
          <a:p>
            <a:pPr>
              <a:buNone/>
            </a:pP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	- จากการประเมินของผู้ตรวจราชการกรม</a:t>
            </a:r>
          </a:p>
          <a:p>
            <a:pPr>
              <a:buNone/>
            </a:pP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	- จากการประเมินของบริษัท ประชารัฐรักสามัคคี วิสาหกิจเพื่อสังคม (ประเทศไทย) จำกัด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97" y="13245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963" y="136554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80" t="26464" r="13280" b="8315"/>
          <a:stretch/>
        </p:blipFill>
        <p:spPr>
          <a:xfrm>
            <a:off x="6853812" y="2684381"/>
            <a:ext cx="4728588" cy="2313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bg2"/>
                </a:solidFill>
                <a:latin typeface="TH SarabunPSK" pitchFamily="34" charset="-34"/>
                <a:cs typeface="TH SarabunPSK" pitchFamily="34" charset="-34"/>
              </a:rPr>
              <a:t>วัตถุประสงค์/เป้าหมายโครงการ</a:t>
            </a:r>
            <a:endParaRPr lang="th-TH" sz="5400" b="1" dirty="0">
              <a:solidFill>
                <a:schemeClr val="bg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พื่อสรุปเรียนการขับเคลื่อนการพัฒนาเศรษฐกิจฐานรากและประชารัฐสำหรับใช้กำหนดทิศทางการดำเนินงานในอนาคต</a:t>
            </a:r>
          </a:p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เพื่อให้จังหวัดมีการประสานแผนของกลไกขับเคลื่อน อย่างเป็นรูปธรรม</a:t>
            </a:r>
          </a:p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เพื่อให้มีองค์ความรู้ในการพัฒนาเศรษฐกิจฐานรากและประชารัฐ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 descr="Image result for เป้าหมาย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65416" y="4289879"/>
            <a:ext cx="3920839" cy="2408075"/>
          </a:xfrm>
          <a:prstGeom prst="rect">
            <a:avLst/>
          </a:prstGeom>
          <a:noFill/>
        </p:spPr>
      </p:pic>
      <p:sp>
        <p:nvSpPr>
          <p:cNvPr id="5" name="สี่เหลี่ยมผืนผ้า 4"/>
          <p:cNvSpPr/>
          <p:nvPr/>
        </p:nvSpPr>
        <p:spPr>
          <a:xfrm>
            <a:off x="3897" y="13245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9963" y="136554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bg2"/>
                </a:solidFill>
                <a:latin typeface="TH SarabunPSK" pitchFamily="34" charset="-34"/>
                <a:cs typeface="TH SarabunPSK" pitchFamily="34" charset="-34"/>
              </a:rPr>
              <a:t>กลุ่มเป้าหมาย</a:t>
            </a:r>
            <a:endParaRPr lang="th-TH" sz="5400" b="1" dirty="0">
              <a:solidFill>
                <a:schemeClr val="bg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หัวหน้ากลุ่มงานฯ สำนักงานพัฒนาชุมชนจังหวัด ที่รับผิดชอบงาน  18 คน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นักวิชาการพัฒนาชุมชนจังหวัด 18 คน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ผู้นำกลุ่ม/ชุมชน เป้าหมาย 18 คน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ผู้แทน บริษัท ประชารัฐรักสามัคคีจังหวัดฯ  18 คน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ทีมจากสำนักตรวจราชการ 6 คน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ผู้แทนจากภาคเอกชน (</a:t>
            </a:r>
            <a:r>
              <a:rPr lang="en-US" b="1" dirty="0" err="1" smtClean="0">
                <a:latin typeface="TH SarabunPSK" pitchFamily="34" charset="-34"/>
                <a:cs typeface="TH SarabunPSK" pitchFamily="34" charset="-34"/>
              </a:rPr>
              <a:t>thaibev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ผู้แทนจากบริษัท ประชารัฐรักสามัคคีฯ (ประเทศไทย) จำกัด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8434" name="Picture 2" descr="Image result for กลุ่มเป้าหมาย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8970" y="2507674"/>
            <a:ext cx="4250076" cy="3187558"/>
          </a:xfrm>
          <a:prstGeom prst="rect">
            <a:avLst/>
          </a:prstGeom>
          <a:noFill/>
        </p:spPr>
      </p:pic>
      <p:sp>
        <p:nvSpPr>
          <p:cNvPr id="5" name="สี่เหลี่ยมผืนผ้า 4"/>
          <p:cNvSpPr/>
          <p:nvPr/>
        </p:nvSpPr>
        <p:spPr>
          <a:xfrm>
            <a:off x="3897" y="13245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9963" y="136554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bg2"/>
                </a:solidFill>
                <a:latin typeface="TH SarabunPSK" pitchFamily="34" charset="-34"/>
                <a:cs typeface="TH SarabunPSK" pitchFamily="34" charset="-34"/>
              </a:rPr>
              <a:t>รูปแบบกิจกรรม</a:t>
            </a:r>
            <a:endParaRPr lang="th-TH" sz="5400" b="1" dirty="0">
              <a:solidFill>
                <a:schemeClr val="bg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89757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h-TH" sz="4200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วันที่ 28 สิงหาคม 2560</a:t>
            </a: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09.00-09.30 น.	ลงทะเบียนผู้เข้าร่วมประชุม</a:t>
            </a: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09.30-10.00 น.	ปฐมนิเทศและชี้แจงวัตถุประสงค์</a:t>
            </a: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10.00-12.00 น.</a:t>
            </a:r>
            <a:r>
              <a:rPr lang="th-TH" sz="3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3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Workshop # 1 </a:t>
            </a:r>
            <a:r>
              <a:rPr lang="en-US" sz="3800" b="1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3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แบ่งกลุ่มแลกเปลี่ยนประสบการณ์ </a:t>
            </a: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                      (ความมุ่งหวัง แนวทาง และการดำเนินงานในปัจจุบัน)</a:t>
            </a:r>
          </a:p>
          <a:p>
            <a:pPr>
              <a:buNone/>
            </a:pPr>
            <a:r>
              <a:rPr lang="th-TH" sz="3800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12.00-13.00 น.  	รับประทานอาหารกลางวัน</a:t>
            </a: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13.00-15.30 น.	</a:t>
            </a:r>
            <a:r>
              <a:rPr lang="th-TH" sz="3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บรรยาย</a:t>
            </a: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8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กรณีศึกษาและข้อแนะนำเพื่อการพัฒนากิจการเพื่อสังคม </a:t>
            </a: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			โดย ดร. </a:t>
            </a:r>
            <a:r>
              <a:rPr lang="th-TH" sz="3800" b="1" dirty="0" err="1" smtClean="0">
                <a:latin typeface="TH SarabunPSK" pitchFamily="34" charset="-34"/>
                <a:cs typeface="TH SarabunPSK" pitchFamily="34" charset="-34"/>
              </a:rPr>
              <a:t>ณัฐพงษ์</a:t>
            </a: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  จารุ</a:t>
            </a:r>
            <a:r>
              <a:rPr lang="th-TH" sz="3800" b="1" dirty="0" err="1" smtClean="0">
                <a:latin typeface="TH SarabunPSK" pitchFamily="34" charset="-34"/>
                <a:cs typeface="TH SarabunPSK" pitchFamily="34" charset="-34"/>
              </a:rPr>
              <a:t>วรรณพงศ์</a:t>
            </a:r>
            <a:endParaRPr lang="th-TH" sz="38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15.30-17.30 น. </a:t>
            </a:r>
            <a:r>
              <a:rPr lang="en-US" sz="3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Workshop # </a:t>
            </a:r>
            <a:r>
              <a:rPr lang="th-TH" sz="3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en-US" sz="3800" b="1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3800" b="1" dirty="0" smtClean="0">
                <a:latin typeface="TH SarabunPSK" pitchFamily="34" charset="-34"/>
                <a:cs typeface="TH SarabunPSK" pitchFamily="34" charset="-34"/>
              </a:rPr>
              <a:t> ร่วมพัฒนาทางออกและทางเลือกของกิจการ</a:t>
            </a:r>
          </a:p>
          <a:p>
            <a:pPr>
              <a:buNone/>
            </a:pPr>
            <a:r>
              <a:rPr lang="th-TH" sz="3800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18.00 น.	รับประทานอาหารเย็น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97" y="13245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963" y="136554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652">
            <a:off x="8593157" y="1838937"/>
            <a:ext cx="2827720" cy="1879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587">
            <a:off x="9305610" y="4111313"/>
            <a:ext cx="2625658" cy="1969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bg2"/>
                </a:solidFill>
                <a:latin typeface="TH SarabunPSK" pitchFamily="34" charset="-34"/>
                <a:cs typeface="TH SarabunPSK" pitchFamily="34" charset="-34"/>
              </a:rPr>
              <a:t>รูปแบบกิจกรรม</a:t>
            </a:r>
            <a:endParaRPr lang="th-TH" sz="5400" b="1" dirty="0">
              <a:solidFill>
                <a:schemeClr val="bg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89757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h-TH" sz="3500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วันที่ 29 สิงหาคม 2560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08.30-09.00 น. 	สังเคราะห์ความรู้ (ผอ.กู้เกียรติ ญาติเสมอ)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09.00-10.30 น.	สังเคราะห์ความสำเร็จการขับเคลื่อนการพัฒนาเศรษฐกิจฐานรากและประชารัฐ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			(ทีม ดร.สุนทร คุณ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ชัยมัง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10.30-12.00 น.	มิติใหม่ในการพัฒนาเศรษฐกิจฐานรากและประชารัฐ 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		โดย รองอธิบดีกรมการพัฒนาชุมชน (นายทวีป บุตรโพธิ์)</a:t>
            </a:r>
          </a:p>
          <a:p>
            <a:pPr>
              <a:buNone/>
            </a:pPr>
            <a:r>
              <a:rPr lang="th-TH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12.00-13.00 น. 	รับประทานอาหารกลางวัน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13.00-15.00 น.	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บรรยาย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แนวทางการยกระดับเศรษฐกิจฐานราก สู่ระดับประเทศ 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			(ดร.สุนทร คุณ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ชัยมัง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15.30-17.30 น.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Workshop # 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ร่วมพัฒนาการยกระดับเศรษฐกิจและสังคมของเมือง (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คลัสเตอร์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buNone/>
            </a:pPr>
            <a:r>
              <a:rPr lang="th-TH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18.00 น.	รับประทานอาหารเย็น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97" y="13245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963" y="136554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9132">
            <a:off x="8749304" y="2902026"/>
            <a:ext cx="2694000" cy="202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chemeClr val="bg2"/>
                </a:solidFill>
                <a:latin typeface="TH SarabunPSK" pitchFamily="34" charset="-34"/>
                <a:cs typeface="TH SarabunPSK" pitchFamily="34" charset="-34"/>
              </a:rPr>
              <a:t>รูปแบบกิจกรรม</a:t>
            </a:r>
            <a:endParaRPr lang="th-TH" sz="5400" b="1" dirty="0">
              <a:solidFill>
                <a:schemeClr val="bg2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3849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sz="3500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วันที่ 30 สิงหาคม 2560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08.30-09.00 น. 	สังเคราะห์ความรู้ (ผอ.กู้เกียรติ ญาติเสมอ)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09.00-11.00 น.	ที่ปรึกษาให้ข้อแนะนำ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# 1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11.00-12.00 น.	ที่ปรึกษาให้ข้อแนะนำ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# 2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b="1" dirty="0" smtClean="0">
                <a:solidFill>
                  <a:srgbClr val="180DFB"/>
                </a:solidFill>
                <a:latin typeface="TH SarabunPSK" pitchFamily="34" charset="-34"/>
                <a:cs typeface="TH SarabunPSK" pitchFamily="34" charset="-34"/>
              </a:rPr>
              <a:t>12.00-13.00 น. 	รับประทานอาหารกลางวัน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13.00-15.00 น.	แนวทางการขับเคลื่อนการดำเนินงานบริษัท ประชารัฐรักสามัคคีฯ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			(โดย คุณต้องใจ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ธนะชานันท์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MD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.บริษัท ประชารัฐรักสามัคคีฯ (ประเทศไทย) จำกัด)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15.30-15.30 น.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สรุป ประเมินผลโครงการ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897" y="13245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963" y="1365547"/>
            <a:ext cx="12188103" cy="14460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9357">
            <a:off x="8214265" y="1678436"/>
            <a:ext cx="3379424" cy="22529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067" y="5086162"/>
            <a:ext cx="2440736" cy="1625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</TotalTime>
  <Words>229</Words>
  <Application>Microsoft Office PowerPoint</Application>
  <PresentationFormat>กำหนดเอง</PresentationFormat>
  <Paragraphs>56</Paragraphs>
  <Slides>7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8" baseType="lpstr">
      <vt:lpstr>ชุดรูปแบบของ Office</vt:lpstr>
      <vt:lpstr>โครงการจัดการความรู้และสรุปบทเรียนการพัฒนาเศรษฐกิจฐานรากและประชารัฐ</vt:lpstr>
      <vt:lpstr>ความเป็นมา</vt:lpstr>
      <vt:lpstr>วัตถุประสงค์/เป้าหมายโครงการ</vt:lpstr>
      <vt:lpstr>กลุ่มเป้าหมาย</vt:lpstr>
      <vt:lpstr>รูปแบบกิจกรรม</vt:lpstr>
      <vt:lpstr>รูปแบบกิจกรรม</vt:lpstr>
      <vt:lpstr>รูปแบบกิจกรรม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 Booranasanti</dc:creator>
  <cp:lastModifiedBy>supharoek</cp:lastModifiedBy>
  <cp:revision>158</cp:revision>
  <dcterms:created xsi:type="dcterms:W3CDTF">2016-07-23T09:55:26Z</dcterms:created>
  <dcterms:modified xsi:type="dcterms:W3CDTF">2017-08-28T00:30:26Z</dcterms:modified>
</cp:coreProperties>
</file>