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"/>
  </p:notesMasterIdLst>
  <p:sldIdLst>
    <p:sldId id="273" r:id="rId2"/>
    <p:sldId id="274" r:id="rId3"/>
    <p:sldId id="271" r:id="rId4"/>
  </p:sldIdLst>
  <p:sldSz cx="12192000" cy="6858000"/>
  <p:notesSz cx="6877050" cy="100028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3B"/>
    <a:srgbClr val="FBDDDE"/>
    <a:srgbClr val="F1797D"/>
    <a:srgbClr val="FADDCA"/>
    <a:srgbClr val="E7DDE4"/>
    <a:srgbClr val="D9C9D4"/>
    <a:srgbClr val="6C4B61"/>
    <a:srgbClr val="FDF2E7"/>
    <a:srgbClr val="FAD5B1"/>
    <a:srgbClr val="EAB9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250" autoAdjust="0"/>
    <p:restoredTop sz="94374" autoAdjust="0"/>
  </p:normalViewPr>
  <p:slideViewPr>
    <p:cSldViewPr snapToGrid="0">
      <p:cViewPr varScale="1">
        <p:scale>
          <a:sx n="70" d="100"/>
          <a:sy n="70" d="100"/>
        </p:scale>
        <p:origin x="12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3"/>
            <a:ext cx="2980055" cy="501256"/>
          </a:xfrm>
          <a:prstGeom prst="rect">
            <a:avLst/>
          </a:prstGeom>
        </p:spPr>
        <p:txBody>
          <a:bodyPr vert="horz" lIns="91833" tIns="45918" rIns="91833" bIns="45918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5404" y="3"/>
            <a:ext cx="2980055" cy="501256"/>
          </a:xfrm>
          <a:prstGeom prst="rect">
            <a:avLst/>
          </a:prstGeom>
        </p:spPr>
        <p:txBody>
          <a:bodyPr vert="horz" lIns="91833" tIns="45918" rIns="91833" bIns="45918" rtlCol="0"/>
          <a:lstStyle>
            <a:lvl1pPr algn="r">
              <a:defRPr sz="1200"/>
            </a:lvl1pPr>
          </a:lstStyle>
          <a:p>
            <a:fld id="{0D68F79C-7C66-449C-B232-CABDD2751154}" type="datetimeFigureOut">
              <a:rPr lang="th-TH" smtClean="0"/>
              <a:t>24/06/63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49363"/>
            <a:ext cx="6000750" cy="3376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33" tIns="45918" rIns="91833" bIns="45918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7706" y="4813647"/>
            <a:ext cx="5501640" cy="3938438"/>
          </a:xfrm>
          <a:prstGeom prst="rect">
            <a:avLst/>
          </a:prstGeom>
        </p:spPr>
        <p:txBody>
          <a:bodyPr vert="horz" lIns="91833" tIns="45918" rIns="91833" bIns="45918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501584"/>
            <a:ext cx="2980055" cy="501255"/>
          </a:xfrm>
          <a:prstGeom prst="rect">
            <a:avLst/>
          </a:prstGeom>
        </p:spPr>
        <p:txBody>
          <a:bodyPr vert="horz" lIns="91833" tIns="45918" rIns="91833" bIns="45918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5404" y="9501584"/>
            <a:ext cx="2980055" cy="501255"/>
          </a:xfrm>
          <a:prstGeom prst="rect">
            <a:avLst/>
          </a:prstGeom>
        </p:spPr>
        <p:txBody>
          <a:bodyPr vert="horz" lIns="91833" tIns="45918" rIns="91833" bIns="45918" rtlCol="0" anchor="b"/>
          <a:lstStyle>
            <a:lvl1pPr algn="r">
              <a:defRPr sz="1200"/>
            </a:lvl1pPr>
          </a:lstStyle>
          <a:p>
            <a:fld id="{1F9769C2-9122-4FCB-877F-16F7AF357CB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53559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2D91B-4B02-42AA-86D1-8F09FE6033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085F-F885-4823-864A-73BB4A91A95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114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2D91B-4B02-42AA-86D1-8F09FE6033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085F-F885-4823-864A-73BB4A91A95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206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2D91B-4B02-42AA-86D1-8F09FE6033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085F-F885-4823-864A-73BB4A91A95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272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2D91B-4B02-42AA-86D1-8F09FE6033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085F-F885-4823-864A-73BB4A91A95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523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2D91B-4B02-42AA-86D1-8F09FE6033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085F-F885-4823-864A-73BB4A91A95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487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2D91B-4B02-42AA-86D1-8F09FE6033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085F-F885-4823-864A-73BB4A91A95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430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2D91B-4B02-42AA-86D1-8F09FE6033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085F-F885-4823-864A-73BB4A91A95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317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2D91B-4B02-42AA-86D1-8F09FE6033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085F-F885-4823-864A-73BB4A91A95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29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2D91B-4B02-42AA-86D1-8F09FE6033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085F-F885-4823-864A-73BB4A91A95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864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2D91B-4B02-42AA-86D1-8F09FE6033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085F-F885-4823-864A-73BB4A91A95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006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2D91B-4B02-42AA-86D1-8F09FE6033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2085F-F885-4823-864A-73BB4A91A95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778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1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2D91B-4B02-42AA-86D1-8F09FE6033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2085F-F885-4823-864A-73BB4A91A95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021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4" descr="แจกกรอบเกียรติบัตร – ครูเชียงราย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96" y="81884"/>
            <a:ext cx="11908078" cy="6694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86987" y="1828800"/>
            <a:ext cx="3037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จังหวัด.......................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17411" y="2324724"/>
            <a:ext cx="3891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th-TH" sz="20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ขอมอบเกียรติบัตรนี้ เพื่อประกาศ</a:t>
            </a:r>
            <a:r>
              <a:rPr lang="th-TH" sz="20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ว่า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09241" y="4129189"/>
            <a:ext cx="3891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th-TH" sz="20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ขอให้</a:t>
            </a:r>
            <a:r>
              <a:rPr lang="th-TH" sz="20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รักษาคุณงามความดีนี้</a:t>
            </a:r>
            <a:r>
              <a:rPr lang="th-TH" sz="20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สืบไป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70006" y="4595379"/>
            <a:ext cx="3891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ให้ไว้ ณ วันที่     เดือน                พ.ศ. 2563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80763" y="5808593"/>
            <a:ext cx="22974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(...........................................) </a:t>
            </a:r>
            <a:b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ผู้ว่าราชการจังหวัด..............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11096" y="2701601"/>
            <a:ext cx="5490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......(ชื่อบุคคล+ตำแหน่ง)......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52750" y="3148512"/>
            <a:ext cx="5991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th-TH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เป็นบุคคลต้นแบบปลูกผักสวน</a:t>
            </a:r>
            <a:r>
              <a:rPr lang="th-TH" sz="24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ครัว </a:t>
            </a:r>
            <a:r>
              <a:rPr lang="th-TH" sz="24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เพื่อ</a:t>
            </a:r>
            <a:r>
              <a:rPr lang="th-TH" sz="24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สร้างความมั่นคงทางอาหาร 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115950" y="549265"/>
            <a:ext cx="1219122" cy="1170061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29475" y="819892"/>
            <a:ext cx="136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ตราประจำจังหวัด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endParaRPr>
          </a:p>
        </p:txBody>
      </p:sp>
      <p:pic>
        <p:nvPicPr>
          <p:cNvPr id="17" name="Picture 2" descr="http://roiet.cdd.go.th/wp-content/uploads/sites/48/2019/06/Logo-CDD-%E0%B9%84%E0%B8%97%E0%B8%A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411" y="501498"/>
            <a:ext cx="1215026" cy="124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664276" y="3541158"/>
            <a:ext cx="8810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th-TH" sz="20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ตา</a:t>
            </a:r>
            <a:r>
              <a:rPr lang="th-TH" sz="20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มกิจกรรมน้อม</a:t>
            </a:r>
            <a:r>
              <a:rPr lang="th-TH" sz="20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นำแนวพระราชดำริของสมเด็จพระกนิษฐา</a:t>
            </a:r>
            <a:r>
              <a:rPr lang="th-TH" sz="20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ธิ</a:t>
            </a:r>
            <a:r>
              <a:rPr lang="th-TH" sz="20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ราชเจ้า กรมสมเด็จพระเทพรัตนราชสุดาฯ สยามบรมราชกุมารี </a:t>
            </a:r>
          </a:p>
          <a:p>
            <a:pPr lvl="0" algn="ctr">
              <a:defRPr/>
            </a:pPr>
            <a:r>
              <a:rPr lang="th-TH" sz="20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สู่แผนปฏิบัติการ 90 วัน ปลูกผักสวนครัว เพื่อสร้างความมั่นคงทาง</a:t>
            </a:r>
            <a:r>
              <a:rPr lang="th-TH" sz="20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อาหาร</a:t>
            </a:r>
            <a:endParaRPr lang="th-TH" sz="2000" b="1" dirty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7521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แจกกรอบเกียรติบัตร – ครูเชียงราย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96" y="95532"/>
            <a:ext cx="11908078" cy="6694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24096" y="1801504"/>
            <a:ext cx="3037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อำเภอ............. จังหวัด..........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04015" y="2324724"/>
            <a:ext cx="3891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th-TH" sz="20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ขอมอบเกียรติบัตรนี้ เพื่อประกาศ</a:t>
            </a:r>
            <a:r>
              <a:rPr lang="th-TH" sz="20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ว่า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188628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เป็น.....(</a:t>
            </a:r>
            <a:r>
              <a:rPr lang="th-TH" sz="24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ครัวเรือน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/คุ้มบ้าน/หมู่บ้าน/ตำบล/</a:t>
            </a:r>
            <a:r>
              <a:rPr kumimoji="0" lang="th-TH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อปท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.)..... ต้นแบบปลูกผักสวนครัว</a:t>
            </a:r>
            <a:r>
              <a:rPr kumimoji="0" lang="th-TH" sz="24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เพื่อสร้าง</a:t>
            </a:r>
            <a:r>
              <a:rPr lang="th-TH" sz="24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ความมั่นคงทางอาหาร</a:t>
            </a:r>
            <a:endParaRPr kumimoji="0" lang="th-TH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53381" y="4128632"/>
            <a:ext cx="3891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th-TH" sz="20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ขอให้รักษาคุณงามความดีนี้</a:t>
            </a:r>
            <a:r>
              <a:rPr lang="th-TH" sz="20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สืบไป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70135" y="4590009"/>
            <a:ext cx="3891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ให้ไว้ ณ วันที่     เดือน                พ.ศ. 2563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67367" y="5808593"/>
            <a:ext cx="22974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(...........................................) </a:t>
            </a:r>
            <a:b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</a:b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     นายอำเภอ..............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72862" y="2701601"/>
            <a:ext cx="6215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......(ชื่อบุคคล+ตำแหน่ง/คุ้มบ้าน/หมู่บ้าน/ตำบล/</a:t>
            </a:r>
            <a:r>
              <a:rPr kumimoji="0" lang="th-TH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อปท</a:t>
            </a:r>
            <a:r>
              <a:rPr kumimoji="0" lang="th-TH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.)......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224848" y="521969"/>
            <a:ext cx="1219122" cy="1170061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38373" y="792596"/>
            <a:ext cx="136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ตราประจำจังหวัด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endParaRPr>
          </a:p>
        </p:txBody>
      </p:sp>
      <p:pic>
        <p:nvPicPr>
          <p:cNvPr id="20" name="Picture 2" descr="http://roiet.cdd.go.th/wp-content/uploads/sites/48/2019/06/Logo-CDD-%E0%B9%84%E0%B8%97%E0%B8%A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309" y="474202"/>
            <a:ext cx="1215026" cy="124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37867" y="3546778"/>
            <a:ext cx="8810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th-TH" sz="20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ตา</a:t>
            </a:r>
            <a:r>
              <a:rPr lang="th-TH" sz="20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มกิจกรรมน้อม</a:t>
            </a:r>
            <a:r>
              <a:rPr lang="th-TH" sz="20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นำแนวพระราชดำริของสมเด็จพระกนิษฐา</a:t>
            </a:r>
            <a:r>
              <a:rPr lang="th-TH" sz="20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ธิ</a:t>
            </a:r>
            <a:r>
              <a:rPr lang="th-TH" sz="20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ราชเจ้า กรมสมเด็จพระเทพรัตนราชสุดาฯ สยามบรมราชกุมารี </a:t>
            </a:r>
          </a:p>
          <a:p>
            <a:pPr lvl="0" algn="ctr">
              <a:defRPr/>
            </a:pPr>
            <a:r>
              <a:rPr lang="th-TH" sz="20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สู่แผนปฏิบัติการ 90 วัน ปลูกผักสวนครัว เพื่อสร้างความมั่นคงทาง</a:t>
            </a:r>
            <a:r>
              <a:rPr lang="th-TH" sz="20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อาหาร</a:t>
            </a:r>
            <a:endParaRPr lang="th-TH" sz="2000" b="1" dirty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69116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5669678" y="655092"/>
            <a:ext cx="5677469" cy="28361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3" name="Group 2"/>
          <p:cNvGrpSpPr/>
          <p:nvPr/>
        </p:nvGrpSpPr>
        <p:grpSpPr>
          <a:xfrm>
            <a:off x="4976274" y="1484968"/>
            <a:ext cx="7106472" cy="1687737"/>
            <a:chOff x="2673672" y="3284871"/>
            <a:chExt cx="7106472" cy="1687737"/>
          </a:xfrm>
        </p:grpSpPr>
        <p:sp>
          <p:nvSpPr>
            <p:cNvPr id="8" name="TextBox 7"/>
            <p:cNvSpPr txBox="1"/>
            <p:nvPr/>
          </p:nvSpPr>
          <p:spPr>
            <a:xfrm>
              <a:off x="2673672" y="3284871"/>
              <a:ext cx="7064267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IT๙" panose="020B0500040200020003" pitchFamily="34" charset="-34"/>
                  <a:cs typeface="TH SarabunIT๙" panose="020B0500040200020003" pitchFamily="34" charset="-34"/>
                </a:rPr>
                <a:t>(ตำบล/หมู่บ้าน/คุ้มบ้าน) </a:t>
              </a:r>
              <a:br>
                <a:rPr lang="th-TH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IT๙" panose="020B0500040200020003" pitchFamily="34" charset="-34"/>
                  <a:cs typeface="TH SarabunIT๙" panose="020B0500040200020003" pitchFamily="34" charset="-34"/>
                </a:rPr>
              </a:br>
              <a:r>
                <a:rPr lang="th-TH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ต้นแบบปลูกผักสวนครัว </a:t>
              </a:r>
              <a:r>
                <a:rPr lang="th-TH" sz="2000" b="1" dirty="0" smtClean="0">
                  <a:latin typeface="TH SarabunIT๙" panose="020B0500040200020003" pitchFamily="34" charset="-34"/>
                  <a:cs typeface="TH SarabunIT๙" panose="020B0500040200020003" pitchFamily="34" charset="-34"/>
                </a:rPr>
                <a:t/>
              </a:r>
              <a:br>
                <a:rPr lang="th-TH" sz="2000" b="1" dirty="0" smtClean="0">
                  <a:latin typeface="TH SarabunIT๙" panose="020B0500040200020003" pitchFamily="34" charset="-34"/>
                  <a:cs typeface="TH SarabunIT๙" panose="020B0500040200020003" pitchFamily="34" charset="-34"/>
                </a:rPr>
              </a:br>
              <a:r>
                <a:rPr lang="th-TH" sz="2000" b="1" dirty="0" smtClean="0"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เพื่อสร้างความมั่นคงทางอาหาร ประจำปี 2563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715877" y="4264722"/>
              <a:ext cx="70642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 smtClean="0"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ชื่อ (</a:t>
              </a:r>
              <a:r>
                <a:rPr lang="th-TH" sz="2000" b="1" dirty="0"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ตำบล/หมู่บ้าน/คุ้มบ้าน) </a:t>
              </a:r>
              <a:r>
                <a:rPr lang="th-TH" sz="2000" b="1" dirty="0" smtClean="0">
                  <a:latin typeface="TH SarabunIT๙" panose="020B0500040200020003" pitchFamily="34" charset="-34"/>
                  <a:cs typeface="TH SarabunIT๙" panose="020B0500040200020003" pitchFamily="34" charset="-34"/>
                </a:rPr>
                <a:t/>
              </a:r>
              <a:br>
                <a:rPr lang="th-TH" sz="2000" b="1" dirty="0" smtClean="0">
                  <a:latin typeface="TH SarabunIT๙" panose="020B0500040200020003" pitchFamily="34" charset="-34"/>
                  <a:cs typeface="TH SarabunIT๙" panose="020B0500040200020003" pitchFamily="34" charset="-34"/>
                </a:rPr>
              </a:br>
              <a:r>
                <a:rPr lang="th-TH" sz="2000" b="1" dirty="0" smtClean="0"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อำเภอ.......... จังหวัด.....................</a:t>
              </a:r>
            </a:p>
          </p:txBody>
        </p:sp>
      </p:grpSp>
      <p:sp>
        <p:nvSpPr>
          <p:cNvPr id="11" name="รูปห้าเหลี่ยม 40"/>
          <p:cNvSpPr/>
          <p:nvPr/>
        </p:nvSpPr>
        <p:spPr>
          <a:xfrm>
            <a:off x="2823285" y="1182463"/>
            <a:ext cx="1991486" cy="1296424"/>
          </a:xfrm>
          <a:prstGeom prst="homePlate">
            <a:avLst>
              <a:gd name="adj" fmla="val 31949"/>
            </a:avLst>
          </a:prstGeom>
          <a:gradFill>
            <a:gsLst>
              <a:gs pos="6000">
                <a:schemeClr val="bg1">
                  <a:alpha val="7000"/>
                </a:schemeClr>
              </a:gs>
              <a:gs pos="38000">
                <a:srgbClr val="B2C8E2"/>
              </a:gs>
              <a:gs pos="95000">
                <a:schemeClr val="accent1"/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2" name="กลุ่ม 18"/>
          <p:cNvGrpSpPr/>
          <p:nvPr/>
        </p:nvGrpSpPr>
        <p:grpSpPr>
          <a:xfrm>
            <a:off x="1191133" y="899771"/>
            <a:ext cx="1856128" cy="1773456"/>
            <a:chOff x="4585466" y="2687151"/>
            <a:chExt cx="2571750" cy="2425700"/>
          </a:xfrm>
        </p:grpSpPr>
        <p:sp>
          <p:nvSpPr>
            <p:cNvPr id="13" name="วงรี 15"/>
            <p:cNvSpPr/>
            <p:nvPr/>
          </p:nvSpPr>
          <p:spPr>
            <a:xfrm>
              <a:off x="4585466" y="2687151"/>
              <a:ext cx="2571750" cy="24257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th-TH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4" name="กลุ่ม 9"/>
            <p:cNvGrpSpPr/>
            <p:nvPr/>
          </p:nvGrpSpPr>
          <p:grpSpPr>
            <a:xfrm>
              <a:off x="4917015" y="3195946"/>
              <a:ext cx="1938268" cy="1542327"/>
              <a:chOff x="5323415" y="2903846"/>
              <a:chExt cx="1938268" cy="1542327"/>
            </a:xfrm>
          </p:grpSpPr>
          <p:sp>
            <p:nvSpPr>
              <p:cNvPr id="15" name="สี่เหลี่ยมผืนผ้า 3"/>
              <p:cNvSpPr/>
              <p:nvPr/>
            </p:nvSpPr>
            <p:spPr>
              <a:xfrm>
                <a:off x="5323415" y="2903846"/>
                <a:ext cx="1938268" cy="4841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th-TH" sz="2000" b="1" dirty="0" smtClean="0">
                    <a:latin typeface="TH SarabunPSK" pitchFamily="34" charset="-34"/>
                    <a:cs typeface="TH SarabunPSK" pitchFamily="34" charset="-34"/>
                  </a:rPr>
                  <a:t>ตัวอย่าง</a:t>
                </a:r>
              </a:p>
            </p:txBody>
          </p:sp>
          <p:sp>
            <p:nvSpPr>
              <p:cNvPr id="16" name="สี่เหลี่ยมผืนผ้า 8"/>
              <p:cNvSpPr/>
              <p:nvPr/>
            </p:nvSpPr>
            <p:spPr>
              <a:xfrm>
                <a:off x="5345794" y="3347438"/>
                <a:ext cx="1863891" cy="109873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80000"/>
                  </a:lnSpc>
                </a:pPr>
                <a:r>
                  <a:rPr lang="th-TH" b="1" dirty="0" smtClean="0">
                    <a:solidFill>
                      <a:prstClr val="black"/>
                    </a:solidFill>
                    <a:latin typeface="TH SarabunPSK" pitchFamily="34" charset="-34"/>
                    <a:cs typeface="TH SarabunPSK" pitchFamily="34" charset="-34"/>
                  </a:rPr>
                  <a:t>ป้ายหมู่บ้าน</a:t>
                </a:r>
                <a:br>
                  <a:rPr lang="th-TH" b="1" dirty="0" smtClean="0">
                    <a:solidFill>
                      <a:prstClr val="black"/>
                    </a:solidFill>
                    <a:latin typeface="TH SarabunPSK" pitchFamily="34" charset="-34"/>
                    <a:cs typeface="TH SarabunPSK" pitchFamily="34" charset="-34"/>
                  </a:rPr>
                </a:br>
                <a:r>
                  <a:rPr lang="th-TH" b="1" dirty="0" smtClean="0">
                    <a:solidFill>
                      <a:prstClr val="black"/>
                    </a:solidFill>
                    <a:latin typeface="TH SarabunPSK" pitchFamily="34" charset="-34"/>
                    <a:cs typeface="TH SarabunPSK" pitchFamily="34" charset="-34"/>
                  </a:rPr>
                  <a:t>ต้นแบบ</a:t>
                </a:r>
                <a:endParaRPr lang="th-TH" sz="24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</p:grpSp>
      <p:sp>
        <p:nvSpPr>
          <p:cNvPr id="17" name="Rounded Rectangle 16"/>
          <p:cNvSpPr/>
          <p:nvPr/>
        </p:nvSpPr>
        <p:spPr>
          <a:xfrm>
            <a:off x="5669677" y="3648736"/>
            <a:ext cx="5677469" cy="269491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8" name="Group 17"/>
          <p:cNvGrpSpPr/>
          <p:nvPr/>
        </p:nvGrpSpPr>
        <p:grpSpPr>
          <a:xfrm>
            <a:off x="4976276" y="4599299"/>
            <a:ext cx="7064267" cy="1357827"/>
            <a:chOff x="2673675" y="3258094"/>
            <a:chExt cx="7064267" cy="1357827"/>
          </a:xfrm>
        </p:grpSpPr>
        <p:sp>
          <p:nvSpPr>
            <p:cNvPr id="20" name="TextBox 19"/>
            <p:cNvSpPr txBox="1"/>
            <p:nvPr/>
          </p:nvSpPr>
          <p:spPr>
            <a:xfrm>
              <a:off x="2673675" y="3258094"/>
              <a:ext cx="706426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ครัวเรือนต้นแบบปลูกผักสวนครัว </a:t>
              </a:r>
              <a:r>
                <a:rPr lang="th-TH" sz="2000" b="1" dirty="0" smtClean="0">
                  <a:latin typeface="TH SarabunIT๙" panose="020B0500040200020003" pitchFamily="34" charset="-34"/>
                  <a:cs typeface="TH SarabunIT๙" panose="020B0500040200020003" pitchFamily="34" charset="-34"/>
                </a:rPr>
                <a:t/>
              </a:r>
              <a:br>
                <a:rPr lang="th-TH" sz="2000" b="1" dirty="0" smtClean="0">
                  <a:latin typeface="TH SarabunIT๙" panose="020B0500040200020003" pitchFamily="34" charset="-34"/>
                  <a:cs typeface="TH SarabunIT๙" panose="020B0500040200020003" pitchFamily="34" charset="-34"/>
                </a:rPr>
              </a:br>
              <a:r>
                <a:rPr lang="th-TH" sz="2000" b="1" dirty="0" smtClean="0"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เพื่อสร้างความมั่นคงทางอาหาร ประจำปี 2563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673675" y="3908035"/>
              <a:ext cx="70642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 smtClean="0"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ชื่อหมู่บ้าน........... หมู่ที่ ..... ตำบล....</a:t>
              </a:r>
            </a:p>
            <a:p>
              <a:pPr algn="ctr"/>
              <a:r>
                <a:rPr lang="th-TH" sz="2000" b="1" dirty="0" smtClean="0">
                  <a:latin typeface="TH SarabunIT๙" panose="020B0500040200020003" pitchFamily="34" charset="-34"/>
                  <a:cs typeface="TH SarabunIT๙" panose="020B0500040200020003" pitchFamily="34" charset="-34"/>
                </a:rPr>
                <a:t>อำเภอ.......... จังหวัด.....................</a:t>
              </a:r>
            </a:p>
          </p:txBody>
        </p:sp>
      </p:grpSp>
      <p:sp>
        <p:nvSpPr>
          <p:cNvPr id="24" name="รูปห้าเหลี่ยม 40"/>
          <p:cNvSpPr/>
          <p:nvPr/>
        </p:nvSpPr>
        <p:spPr>
          <a:xfrm>
            <a:off x="2823284" y="4234412"/>
            <a:ext cx="1991486" cy="1296424"/>
          </a:xfrm>
          <a:prstGeom prst="homePlate">
            <a:avLst>
              <a:gd name="adj" fmla="val 31949"/>
            </a:avLst>
          </a:prstGeom>
          <a:gradFill>
            <a:gsLst>
              <a:gs pos="6000">
                <a:schemeClr val="bg1">
                  <a:alpha val="7000"/>
                </a:schemeClr>
              </a:gs>
              <a:gs pos="38000">
                <a:srgbClr val="B2C8E2"/>
              </a:gs>
              <a:gs pos="95000">
                <a:schemeClr val="accent1"/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25" name="กลุ่ม 18"/>
          <p:cNvGrpSpPr/>
          <p:nvPr/>
        </p:nvGrpSpPr>
        <p:grpSpPr>
          <a:xfrm>
            <a:off x="1191132" y="3951720"/>
            <a:ext cx="1856128" cy="1773456"/>
            <a:chOff x="4585466" y="2687151"/>
            <a:chExt cx="2571750" cy="2425700"/>
          </a:xfrm>
        </p:grpSpPr>
        <p:sp>
          <p:nvSpPr>
            <p:cNvPr id="26" name="วงรี 15"/>
            <p:cNvSpPr/>
            <p:nvPr/>
          </p:nvSpPr>
          <p:spPr>
            <a:xfrm>
              <a:off x="4585466" y="2687151"/>
              <a:ext cx="2571750" cy="24257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endParaRPr lang="th-TH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7" name="กลุ่ม 9"/>
            <p:cNvGrpSpPr/>
            <p:nvPr/>
          </p:nvGrpSpPr>
          <p:grpSpPr>
            <a:xfrm>
              <a:off x="4810107" y="3200167"/>
              <a:ext cx="2068228" cy="1549688"/>
              <a:chOff x="5216507" y="2908067"/>
              <a:chExt cx="2068228" cy="1549688"/>
            </a:xfrm>
          </p:grpSpPr>
          <p:sp>
            <p:nvSpPr>
              <p:cNvPr id="28" name="สี่เหลี่ยมผืนผ้า 3"/>
              <p:cNvSpPr/>
              <p:nvPr/>
            </p:nvSpPr>
            <p:spPr>
              <a:xfrm>
                <a:off x="5308607" y="2908067"/>
                <a:ext cx="1938268" cy="4841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th-TH" sz="2000" b="1" dirty="0" smtClean="0">
                    <a:latin typeface="TH SarabunPSK" pitchFamily="34" charset="-34"/>
                    <a:cs typeface="TH SarabunPSK" pitchFamily="34" charset="-34"/>
                  </a:rPr>
                  <a:t>ตัวอย่าง</a:t>
                </a:r>
              </a:p>
            </p:txBody>
          </p:sp>
          <p:sp>
            <p:nvSpPr>
              <p:cNvPr id="29" name="สี่เหลี่ยมผืนผ้า 8"/>
              <p:cNvSpPr/>
              <p:nvPr/>
            </p:nvSpPr>
            <p:spPr>
              <a:xfrm>
                <a:off x="5216507" y="3372438"/>
                <a:ext cx="2068228" cy="10853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80000"/>
                  </a:lnSpc>
                </a:pPr>
                <a:r>
                  <a:rPr lang="th-TH" b="1" dirty="0" smtClean="0">
                    <a:solidFill>
                      <a:prstClr val="black"/>
                    </a:solidFill>
                    <a:latin typeface="TH SarabunPSK" pitchFamily="34" charset="-34"/>
                    <a:cs typeface="TH SarabunPSK" pitchFamily="34" charset="-34"/>
                  </a:rPr>
                  <a:t>ป้ายครัวเรือน</a:t>
                </a:r>
                <a:br>
                  <a:rPr lang="th-TH" b="1" dirty="0" smtClean="0">
                    <a:solidFill>
                      <a:prstClr val="black"/>
                    </a:solidFill>
                    <a:latin typeface="TH SarabunPSK" pitchFamily="34" charset="-34"/>
                    <a:cs typeface="TH SarabunPSK" pitchFamily="34" charset="-34"/>
                  </a:rPr>
                </a:br>
                <a:r>
                  <a:rPr lang="th-TH" b="1" dirty="0" smtClean="0">
                    <a:solidFill>
                      <a:prstClr val="black"/>
                    </a:solidFill>
                    <a:latin typeface="TH SarabunPSK" pitchFamily="34" charset="-34"/>
                    <a:cs typeface="TH SarabunPSK" pitchFamily="34" charset="-34"/>
                  </a:rPr>
                  <a:t>ต้นแบบ</a:t>
                </a:r>
                <a:endParaRPr lang="th-TH" sz="2400" dirty="0">
                  <a:solidFill>
                    <a:prstClr val="black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</p:grpSp>
      <p:sp>
        <p:nvSpPr>
          <p:cNvPr id="34" name="Oval 33"/>
          <p:cNvSpPr/>
          <p:nvPr/>
        </p:nvSpPr>
        <p:spPr>
          <a:xfrm>
            <a:off x="8603662" y="735964"/>
            <a:ext cx="838028" cy="80621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35" name="Picture 2" descr="http://roiet.cdd.go.th/wp-content/uploads/sites/48/2019/06/Logo-CDD-%E0%B9%84%E0%B8%97%E0%B8%A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426" y="723376"/>
            <a:ext cx="830734" cy="849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8440888" y="835261"/>
            <a:ext cx="10996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ตราประจำจังหวัด</a:t>
            </a:r>
            <a:endParaRPr kumimoji="0" lang="th-TH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8603662" y="3757751"/>
            <a:ext cx="838028" cy="80621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38" name="Picture 2" descr="http://roiet.cdd.go.th/wp-content/uploads/sites/48/2019/06/Logo-CDD-%E0%B9%84%E0%B8%97%E0%B8%A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426" y="3776084"/>
            <a:ext cx="830734" cy="849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8440888" y="3857048"/>
            <a:ext cx="10996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ตราประจำจังหวัด</a:t>
            </a:r>
            <a:endParaRPr kumimoji="0" lang="th-TH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9016021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2579</TotalTime>
  <Words>243</Words>
  <Application>Microsoft Office PowerPoint</Application>
  <PresentationFormat>Widescreen</PresentationFormat>
  <Paragraphs>31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Cordia New</vt:lpstr>
      <vt:lpstr>TH SarabunIT๙</vt:lpstr>
      <vt:lpstr>TH SarabunPSK</vt:lpstr>
      <vt:lpstr>1_Office Theme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194</cp:revision>
  <cp:lastPrinted>2020-06-23T09:03:45Z</cp:lastPrinted>
  <dcterms:created xsi:type="dcterms:W3CDTF">2020-03-18T07:35:05Z</dcterms:created>
  <dcterms:modified xsi:type="dcterms:W3CDTF">2020-06-24T06:24:14Z</dcterms:modified>
</cp:coreProperties>
</file>