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785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08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3806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684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62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6837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0862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09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0117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1814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1183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EC787-6B6E-4ECB-8041-6094F335F314}" type="datetimeFigureOut">
              <a:rPr lang="th-TH" smtClean="0"/>
              <a:t>03/09/64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5E5DB-0909-489F-AA29-133DA56BAFF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302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21" y="319314"/>
            <a:ext cx="10797579" cy="60366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281" y="658691"/>
            <a:ext cx="1650646" cy="1739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467" y="2535903"/>
            <a:ext cx="9542548" cy="10716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94694" y="4750646"/>
            <a:ext cx="51203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 smtClean="0">
                <a:solidFill>
                  <a:schemeClr val="tx2">
                    <a:lumMod val="75000"/>
                  </a:schemeClr>
                </a:solidFill>
                <a:latin typeface="Chulabhorn Likit Text Medium" panose="00000600000000000000" pitchFamily="50" charset="-34"/>
                <a:cs typeface="Chulabhorn Likit Text Medium" panose="00000600000000000000" pitchFamily="50" charset="-34"/>
              </a:rPr>
              <a:t>จังหวัด .............................................</a:t>
            </a:r>
            <a:endParaRPr lang="th-TH" sz="2600" dirty="0">
              <a:solidFill>
                <a:schemeClr val="tx2">
                  <a:lumMod val="75000"/>
                </a:schemeClr>
              </a:solidFill>
              <a:latin typeface="Chulabhorn Likit Text Medium" panose="00000600000000000000" pitchFamily="50" charset="-34"/>
              <a:cs typeface="Chulabhorn Likit Text Medium" panose="00000600000000000000" pitchFamily="50" charset="-3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24" y="3683455"/>
            <a:ext cx="2549052" cy="29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98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19" y="842027"/>
            <a:ext cx="9735332" cy="52669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969" y="1448941"/>
            <a:ext cx="1369071" cy="1442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2" y="3845193"/>
            <a:ext cx="1985148" cy="2276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52114" y="4543940"/>
            <a:ext cx="3206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ulabhorn Likit Text Medium" panose="00000600000000000000" pitchFamily="50" charset="-34"/>
                <a:cs typeface="Chulabhorn Likit Text Medium" panose="00000600000000000000" pitchFamily="50" charset="-34"/>
              </a:rPr>
              <a:t>จังหวัด .............................................</a:t>
            </a:r>
            <a:endParaRPr lang="th-TH" sz="1600" dirty="0">
              <a:solidFill>
                <a:schemeClr val="tx1">
                  <a:lumMod val="75000"/>
                  <a:lumOff val="25000"/>
                </a:schemeClr>
              </a:solidFill>
              <a:latin typeface="Chulabhorn Likit Text Medium" panose="00000600000000000000" pitchFamily="50" charset="-34"/>
              <a:cs typeface="Chulabhorn Likit Text Medium" panose="00000600000000000000" pitchFamily="50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9057" y="4958557"/>
            <a:ext cx="3635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hulabhorn Likit Text Medium" panose="00000600000000000000" pitchFamily="50" charset="-34"/>
                <a:cs typeface="Chulabhorn Likit Text Medium" panose="00000600000000000000" pitchFamily="50" charset="-34"/>
              </a:rPr>
              <a:t>ชื่อสถานที่ / ศูนย์เรียนรู้เป้าหมาย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396397" y="1697433"/>
            <a:ext cx="1019652" cy="1019652"/>
            <a:chOff x="5795893" y="1629193"/>
            <a:chExt cx="1019652" cy="1019652"/>
          </a:xfrm>
        </p:grpSpPr>
        <p:sp>
          <p:nvSpPr>
            <p:cNvPr id="12" name="Oval 11"/>
            <p:cNvSpPr/>
            <p:nvPr/>
          </p:nvSpPr>
          <p:spPr>
            <a:xfrm>
              <a:off x="5795893" y="1629193"/>
              <a:ext cx="1019652" cy="10196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55277" y="2001125"/>
              <a:ext cx="9300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200" dirty="0" smtClean="0">
                  <a:solidFill>
                    <a:srgbClr val="FF0000"/>
                  </a:solidFill>
                  <a:latin typeface="Chulabhorn Likit Text Medium" panose="00000600000000000000" pitchFamily="50" charset="-34"/>
                  <a:cs typeface="Chulabhorn Likit Text Medium" panose="00000600000000000000" pitchFamily="50" charset="-34"/>
                </a:rPr>
                <a:t>โลโก้จังหวัด</a:t>
              </a:r>
              <a:endParaRPr lang="th-TH" sz="1200" dirty="0">
                <a:solidFill>
                  <a:srgbClr val="FF0000"/>
                </a:solidFill>
                <a:latin typeface="Chulabhorn Likit Text Medium" panose="00000600000000000000" pitchFamily="50" charset="-34"/>
                <a:cs typeface="Chulabhorn Likit Text Medium" panose="00000600000000000000" pitchFamily="50" charset="-34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858" y="3069971"/>
            <a:ext cx="8442743" cy="57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90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13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Calibri Light</vt:lpstr>
      <vt:lpstr>Chulabhorn Likit Text Medium</vt:lpstr>
      <vt:lpstr>Cordia New</vt:lpstr>
      <vt:lpstr>Office Theme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</cp:revision>
  <dcterms:created xsi:type="dcterms:W3CDTF">2021-08-24T04:25:05Z</dcterms:created>
  <dcterms:modified xsi:type="dcterms:W3CDTF">2021-09-03T06:03:31Z</dcterms:modified>
</cp:coreProperties>
</file>